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58"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76" autoAdjust="0"/>
  </p:normalViewPr>
  <p:slideViewPr>
    <p:cSldViewPr>
      <p:cViewPr varScale="1">
        <p:scale>
          <a:sx n="87" d="100"/>
          <a:sy n="87" d="100"/>
        </p:scale>
        <p:origin x="-1458" y="-84"/>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B03FEEF-591B-4B50-9567-366E26F1D11C}" type="datetimeFigureOut">
              <a:rPr lang="en-NZ" smtClean="0"/>
              <a:t>28/08/2013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C3B7590-D27D-49F4-8E55-C3F86AB1DE28}" type="slidenum">
              <a:rPr lang="en-NZ" smtClean="0"/>
              <a:t>‹#›</a:t>
            </a:fld>
            <a:endParaRPr lang="en-NZ"/>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3FEEF-591B-4B50-9567-366E26F1D11C}" type="datetimeFigureOut">
              <a:rPr lang="en-NZ" smtClean="0"/>
              <a:t>28/08/2013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C3B7590-D27D-49F4-8E55-C3F86AB1DE28}" type="slidenum">
              <a:rPr lang="en-NZ" smtClean="0"/>
              <a:t>‹#›</a:t>
            </a:fld>
            <a:endParaRPr lang="en-NZ"/>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3FEEF-591B-4B50-9567-366E26F1D11C}" type="datetimeFigureOut">
              <a:rPr lang="en-NZ" smtClean="0"/>
              <a:t>28/08/2013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C3B7590-D27D-49F4-8E55-C3F86AB1DE28}" type="slidenum">
              <a:rPr lang="en-NZ" smtClean="0"/>
              <a:t>‹#›</a:t>
            </a:fld>
            <a:endParaRPr lang="en-NZ"/>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3FEEF-591B-4B50-9567-366E26F1D11C}" type="datetimeFigureOut">
              <a:rPr lang="en-NZ" smtClean="0"/>
              <a:t>28/08/2013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C3B7590-D27D-49F4-8E55-C3F86AB1DE28}" type="slidenum">
              <a:rPr lang="en-NZ" smtClean="0"/>
              <a:t>‹#›</a:t>
            </a:fld>
            <a:endParaRPr lang="en-NZ"/>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B03FEEF-591B-4B50-9567-366E26F1D11C}" type="datetimeFigureOut">
              <a:rPr lang="en-NZ" smtClean="0"/>
              <a:t>28/08/2013</a:t>
            </a:fld>
            <a:endParaRPr lang="en-NZ"/>
          </a:p>
        </p:txBody>
      </p:sp>
      <p:sp>
        <p:nvSpPr>
          <p:cNvPr id="91" name="Footer Placeholder 90"/>
          <p:cNvSpPr>
            <a:spLocks noGrp="1"/>
          </p:cNvSpPr>
          <p:nvPr>
            <p:ph type="ftr" sz="quarter" idx="11"/>
          </p:nvPr>
        </p:nvSpPr>
        <p:spPr/>
        <p:txBody>
          <a:bodyPr/>
          <a:lstStyle/>
          <a:p>
            <a:endParaRPr lang="en-NZ"/>
          </a:p>
        </p:txBody>
      </p:sp>
      <p:sp>
        <p:nvSpPr>
          <p:cNvPr id="92" name="Slide Number Placeholder 91"/>
          <p:cNvSpPr>
            <a:spLocks noGrp="1"/>
          </p:cNvSpPr>
          <p:nvPr>
            <p:ph type="sldNum" sz="quarter" idx="12"/>
          </p:nvPr>
        </p:nvSpPr>
        <p:spPr/>
        <p:txBody>
          <a:bodyPr/>
          <a:lstStyle/>
          <a:p>
            <a:fld id="{AC3B7590-D27D-49F4-8E55-C3F86AB1DE28}" type="slidenum">
              <a:rPr lang="en-NZ" smtClean="0"/>
              <a:t>‹#›</a:t>
            </a:fld>
            <a:endParaRPr lang="en-NZ"/>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03FEEF-591B-4B50-9567-366E26F1D11C}" type="datetimeFigureOut">
              <a:rPr lang="en-NZ" smtClean="0"/>
              <a:t>28/08/2013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C3B7590-D27D-49F4-8E55-C3F86AB1DE28}" type="slidenum">
              <a:rPr lang="en-NZ" smtClean="0"/>
              <a:t>‹#›</a:t>
            </a:fld>
            <a:endParaRPr lang="en-NZ"/>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03FEEF-591B-4B50-9567-366E26F1D11C}" type="datetimeFigureOut">
              <a:rPr lang="en-NZ" smtClean="0"/>
              <a:t>28/08/2013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C3B7590-D27D-49F4-8E55-C3F86AB1DE28}" type="slidenum">
              <a:rPr lang="en-NZ" smtClean="0"/>
              <a:t>‹#›</a:t>
            </a:fld>
            <a:endParaRPr lang="en-NZ"/>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03FEEF-591B-4B50-9567-366E26F1D11C}" type="datetimeFigureOut">
              <a:rPr lang="en-NZ" smtClean="0"/>
              <a:t>28/08/2013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C3B7590-D27D-49F4-8E55-C3F86AB1DE28}" type="slidenum">
              <a:rPr lang="en-NZ" smtClean="0"/>
              <a:t>‹#›</a:t>
            </a:fld>
            <a:endParaRPr lang="en-NZ"/>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3FEEF-591B-4B50-9567-366E26F1D11C}" type="datetimeFigureOut">
              <a:rPr lang="en-NZ" smtClean="0"/>
              <a:t>28/08/2013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C3B7590-D27D-49F4-8E55-C3F86AB1DE28}" type="slidenum">
              <a:rPr lang="en-NZ" smtClean="0"/>
              <a:t>‹#›</a:t>
            </a:fld>
            <a:endParaRPr lang="en-NZ"/>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03FEEF-591B-4B50-9567-366E26F1D11C}" type="datetimeFigureOut">
              <a:rPr lang="en-NZ" smtClean="0"/>
              <a:t>28/08/2013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C3B7590-D27D-49F4-8E55-C3F86AB1DE28}" type="slidenum">
              <a:rPr lang="en-NZ" smtClean="0"/>
              <a:t>‹#›</a:t>
            </a:fld>
            <a:endParaRPr lang="en-NZ"/>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B03FEEF-591B-4B50-9567-366E26F1D11C}" type="datetimeFigureOut">
              <a:rPr lang="en-NZ" smtClean="0"/>
              <a:t>28/08/2013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C3B7590-D27D-49F4-8E55-C3F86AB1DE28}" type="slidenum">
              <a:rPr lang="en-NZ" smtClean="0"/>
              <a:t>‹#›</a:t>
            </a:fld>
            <a:endParaRPr lang="en-NZ"/>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B03FEEF-591B-4B50-9567-366E26F1D11C}" type="datetimeFigureOut">
              <a:rPr lang="en-NZ" smtClean="0"/>
              <a:t>28/08/2013</a:t>
            </a:fld>
            <a:endParaRPr lang="en-NZ"/>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NZ"/>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C3B7590-D27D-49F4-8E55-C3F86AB1DE28}" type="slidenum">
              <a:rPr lang="en-NZ" smtClean="0"/>
              <a:t>‹#›</a:t>
            </a:fld>
            <a:endParaRPr lang="en-N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1"/>
            <a:ext cx="8229600" cy="5112569"/>
          </a:xfrm>
        </p:spPr>
        <p:txBody>
          <a:bodyPr>
            <a:normAutofit/>
          </a:bodyPr>
          <a:lstStyle/>
          <a:p>
            <a:pPr marL="0" indent="0">
              <a:buNone/>
            </a:pPr>
            <a:endParaRPr lang="en-NZ" sz="2600" b="1" u="sng" dirty="0" smtClean="0"/>
          </a:p>
          <a:p>
            <a:pPr marL="0" indent="0">
              <a:buNone/>
            </a:pPr>
            <a:r>
              <a:rPr lang="en-NZ" sz="2600" b="1" u="sng" dirty="0" smtClean="0"/>
              <a:t>Lesson </a:t>
            </a:r>
            <a:r>
              <a:rPr lang="en-NZ" sz="2600" b="1" u="sng" dirty="0"/>
              <a:t>Objective(s</a:t>
            </a:r>
            <a:r>
              <a:rPr lang="en-NZ" sz="2600" b="1" u="sng" dirty="0" smtClean="0"/>
              <a:t>)</a:t>
            </a:r>
          </a:p>
          <a:p>
            <a:r>
              <a:rPr lang="en-NZ" sz="3600" dirty="0" smtClean="0"/>
              <a:t>To  make </a:t>
            </a:r>
            <a:r>
              <a:rPr lang="en-NZ" sz="3600" b="1" u="sng" dirty="0" smtClean="0"/>
              <a:t>predictions</a:t>
            </a:r>
            <a:r>
              <a:rPr lang="en-NZ" sz="3600" dirty="0" smtClean="0"/>
              <a:t> from part of a title and from dominant images.</a:t>
            </a:r>
            <a:endParaRPr lang="en-NZ" sz="3600" dirty="0"/>
          </a:p>
          <a:p>
            <a:pPr marL="0" indent="0">
              <a:buNone/>
            </a:pPr>
            <a:r>
              <a:rPr lang="en-NZ" sz="2600" b="1" u="sng" dirty="0" smtClean="0"/>
              <a:t>Do Now:</a:t>
            </a:r>
          </a:p>
          <a:p>
            <a:r>
              <a:rPr lang="en-NZ" sz="3600" dirty="0" smtClean="0"/>
              <a:t>Make notes of your predictions (guesses) about what you would expect to read in the text ‘On the Sidewalk …’ which includes these images:</a:t>
            </a:r>
            <a:endParaRPr lang="en-NZ" sz="3600" dirty="0"/>
          </a:p>
        </p:txBody>
      </p:sp>
      <p:sp>
        <p:nvSpPr>
          <p:cNvPr id="11" name="Title 1"/>
          <p:cNvSpPr>
            <a:spLocks noGrp="1"/>
          </p:cNvSpPr>
          <p:nvPr>
            <p:ph type="title"/>
          </p:nvPr>
        </p:nvSpPr>
        <p:spPr>
          <a:xfrm>
            <a:off x="457200" y="274638"/>
            <a:ext cx="8229600" cy="1143000"/>
          </a:xfrm>
        </p:spPr>
        <p:txBody>
          <a:bodyPr>
            <a:normAutofit/>
          </a:bodyPr>
          <a:lstStyle/>
          <a:p>
            <a:pPr algn="ctr"/>
            <a:r>
              <a:rPr lang="en-NZ" sz="5400" dirty="0"/>
              <a:t>‘On the Sidewalk….’</a:t>
            </a:r>
          </a:p>
        </p:txBody>
      </p:sp>
    </p:spTree>
    <p:extLst>
      <p:ext uri="{BB962C8B-B14F-4D97-AF65-F5344CB8AC3E}">
        <p14:creationId xmlns:p14="http://schemas.microsoft.com/office/powerpoint/2010/main" val="561557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i48.photobucket.com/albums/f221/naruto11523/Rain/falling_raindrops_sidewal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3" y="2556622"/>
            <a:ext cx="2880321" cy="280831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457200" y="274638"/>
            <a:ext cx="8229600" cy="1143000"/>
          </a:xfrm>
        </p:spPr>
        <p:txBody>
          <a:bodyPr>
            <a:normAutofit/>
          </a:bodyPr>
          <a:lstStyle/>
          <a:p>
            <a:pPr algn="ctr"/>
            <a:r>
              <a:rPr lang="en-NZ" sz="5400" dirty="0"/>
              <a:t>‘On the Sidewalk….’</a:t>
            </a:r>
          </a:p>
        </p:txBody>
      </p:sp>
      <p:pic>
        <p:nvPicPr>
          <p:cNvPr id="6" name="Picture 5" descr="http://i365.photobucket.com/albums/oo92/RasputinDude/News%20Story%20Pix%202010/4307184sr-04Nov10.jpg"/>
          <p:cNvPicPr/>
          <p:nvPr/>
        </p:nvPicPr>
        <p:blipFill rotWithShape="1">
          <a:blip r:embed="rId3">
            <a:extLst>
              <a:ext uri="{28A0092B-C50C-407E-A947-70E740481C1C}">
                <a14:useLocalDpi xmlns:a14="http://schemas.microsoft.com/office/drawing/2010/main" val="0"/>
              </a:ext>
            </a:extLst>
          </a:blip>
          <a:srcRect l="14078" t="67778" r="66828"/>
          <a:stretch/>
        </p:blipFill>
        <p:spPr bwMode="auto">
          <a:xfrm>
            <a:off x="1259632" y="2556622"/>
            <a:ext cx="2664296" cy="259228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6142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screwinessorama.files.wordpress.com/2013/04/p3174040.jpg?w=960"/>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1016738" y="1916832"/>
            <a:ext cx="2916324" cy="388843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457200" y="274638"/>
            <a:ext cx="8229600" cy="1143000"/>
          </a:xfrm>
        </p:spPr>
        <p:txBody>
          <a:bodyPr>
            <a:normAutofit/>
          </a:bodyPr>
          <a:lstStyle/>
          <a:p>
            <a:pPr algn="ctr"/>
            <a:r>
              <a:rPr lang="en-NZ" sz="5400" dirty="0"/>
              <a:t>‘On the Sidewalk….’</a:t>
            </a:r>
          </a:p>
        </p:txBody>
      </p:sp>
      <p:pic>
        <p:nvPicPr>
          <p:cNvPr id="1026" name="Picture 2" descr="http://files.coloribus.com/files/adsarchive/part_1107/11073905/file/road-safety-campaign-headphones-body-small-47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916832"/>
            <a:ext cx="3845883"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897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NZ" sz="5400" dirty="0"/>
              <a:t>‘On the Sidewalk….’</a:t>
            </a:r>
          </a:p>
        </p:txBody>
      </p:sp>
      <p:pic>
        <p:nvPicPr>
          <p:cNvPr id="5" name="Picture 2" descr="http://warisprejudice.com/wp-content/themes/prejudice/images/uploads/Knife.png"/>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132856"/>
            <a:ext cx="2631341" cy="26313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www.globalbiketours.com/uploads/blog_photos/0000/0111/hamc-hells-angels-auckland-new-zealand-gang-patch.jpg?129016566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2348880"/>
            <a:ext cx="2556609" cy="2842419"/>
          </a:xfrm>
          <a:prstGeom prst="rect">
            <a:avLst/>
          </a:prstGeom>
          <a:noFill/>
          <a:ln>
            <a:noFill/>
          </a:ln>
        </p:spPr>
      </p:pic>
    </p:spTree>
    <p:extLst>
      <p:ext uri="{BB962C8B-B14F-4D97-AF65-F5344CB8AC3E}">
        <p14:creationId xmlns:p14="http://schemas.microsoft.com/office/powerpoint/2010/main" val="1938764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74638"/>
            <a:ext cx="8229600" cy="1143000"/>
          </a:xfrm>
        </p:spPr>
        <p:txBody>
          <a:bodyPr>
            <a:normAutofit/>
          </a:bodyPr>
          <a:lstStyle/>
          <a:p>
            <a:pPr algn="ctr"/>
            <a:r>
              <a:rPr lang="en-NZ" sz="5400" dirty="0"/>
              <a:t>‘On the Sidewalk….’</a:t>
            </a:r>
          </a:p>
        </p:txBody>
      </p:sp>
      <p:pic>
        <p:nvPicPr>
          <p:cNvPr id="2050" name="Picture 2" descr="http://3.bp.blogspot.com/-3UWsngkvr6w/UFNs-ug-HnI/AAAAAAAAAO0/y7P7fEnNnXo/s1600/gang-figh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2348880"/>
            <a:ext cx="3528392" cy="266986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i.dailymail.co.uk/i/pix/2010/09/24/article-1314755-0A821133000005DC-573_472x29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2348880"/>
            <a:ext cx="3595974"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3445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NZ" sz="3200" dirty="0" smtClean="0"/>
              <a:t>I think the story is about…. I say this because the image of the…could support this prediction. Another image that would support this idea is… In this image you can clearly see…All these images is linked to the idea of….</a:t>
            </a:r>
          </a:p>
          <a:p>
            <a:pPr marL="0" indent="0">
              <a:buNone/>
            </a:pPr>
            <a:r>
              <a:rPr lang="en-NZ" sz="3200" dirty="0" smtClean="0"/>
              <a:t>I can associate with these images because in my life….</a:t>
            </a:r>
            <a:r>
              <a:rPr lang="en-NZ" sz="3200" dirty="0"/>
              <a:t> I think the message the author is trying to convey is that… </a:t>
            </a:r>
            <a:r>
              <a:rPr lang="en-NZ" sz="3200" dirty="0" smtClean="0"/>
              <a:t>He is trying to warn…I would use the word….to complete the title. </a:t>
            </a:r>
            <a:endParaRPr lang="en-NZ" sz="3200" dirty="0"/>
          </a:p>
        </p:txBody>
      </p:sp>
      <p:sp>
        <p:nvSpPr>
          <p:cNvPr id="4" name="Title 1"/>
          <p:cNvSpPr>
            <a:spLocks noGrp="1"/>
          </p:cNvSpPr>
          <p:nvPr>
            <p:ph type="title"/>
          </p:nvPr>
        </p:nvSpPr>
        <p:spPr>
          <a:xfrm>
            <a:off x="457200" y="274638"/>
            <a:ext cx="8229600" cy="1143000"/>
          </a:xfrm>
        </p:spPr>
        <p:txBody>
          <a:bodyPr>
            <a:normAutofit/>
          </a:bodyPr>
          <a:lstStyle/>
          <a:p>
            <a:pPr algn="ctr"/>
            <a:r>
              <a:rPr lang="en-NZ" sz="5400" dirty="0"/>
              <a:t>‘On the </a:t>
            </a:r>
            <a:r>
              <a:rPr lang="en-NZ" sz="5400" dirty="0" smtClean="0"/>
              <a:t>Sidewalk _____’</a:t>
            </a:r>
            <a:endParaRPr lang="en-NZ" sz="5400" dirty="0"/>
          </a:p>
        </p:txBody>
      </p:sp>
    </p:spTree>
    <p:extLst>
      <p:ext uri="{BB962C8B-B14F-4D97-AF65-F5344CB8AC3E}">
        <p14:creationId xmlns:p14="http://schemas.microsoft.com/office/powerpoint/2010/main" val="29479410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111</TotalTime>
  <Words>160</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Thatch</vt:lpstr>
      <vt:lpstr>‘On the Sidewalk….’</vt:lpstr>
      <vt:lpstr>‘On the Sidewalk….’</vt:lpstr>
      <vt:lpstr>‘On the Sidewalk….’</vt:lpstr>
      <vt:lpstr>‘On the Sidewalk….’</vt:lpstr>
      <vt:lpstr>‘On the Sidewalk….’</vt:lpstr>
      <vt:lpstr>‘On the Sidewalk _____’</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Scott</dc:creator>
  <cp:lastModifiedBy>Jason Scott</cp:lastModifiedBy>
  <cp:revision>12</cp:revision>
  <dcterms:created xsi:type="dcterms:W3CDTF">2013-08-27T04:30:58Z</dcterms:created>
  <dcterms:modified xsi:type="dcterms:W3CDTF">2013-08-27T19:47:47Z</dcterms:modified>
</cp:coreProperties>
</file>