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69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67" r:id="rId14"/>
    <p:sldId id="265" r:id="rId15"/>
    <p:sldId id="266" r:id="rId16"/>
    <p:sldId id="273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48" d="100"/>
          <a:sy n="48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4B8E3-C6AC-4278-98B5-96A8F90B9464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8AB3-AA4E-406F-82FD-707D86E6A3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683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20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21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9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30F6-5824-4A49-A2D8-A388770F65CE}" type="slidenum">
              <a:rPr lang="en-NZ" smtClean="0"/>
              <a:t>10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A18B5B-503E-4EBE-9E21-50407A1C4A4E}" type="datetimeFigureOut">
              <a:rPr lang="en-NZ" smtClean="0"/>
              <a:t>13/08/2014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890BFCA-8E1A-44D8-BC0E-DB2ED9D5B2FD}" type="slidenum">
              <a:rPr lang="en-NZ" smtClean="0"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6844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NZ" sz="5400" dirty="0" smtClean="0">
                <a:latin typeface="Arial Black" panose="020B0A04020102020204" pitchFamily="34" charset="0"/>
              </a:rPr>
              <a:t>Foreshadowing</a:t>
            </a:r>
            <a:endParaRPr lang="en-NZ" sz="54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06672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NZ" sz="4400" dirty="0" smtClean="0"/>
          </a:p>
          <a:p>
            <a:pPr algn="ctr"/>
            <a:r>
              <a:rPr lang="en-NZ" sz="4400" dirty="0"/>
              <a:t>A</a:t>
            </a:r>
            <a:r>
              <a:rPr lang="en-NZ" sz="4400" dirty="0" smtClean="0"/>
              <a:t>n </a:t>
            </a:r>
            <a:r>
              <a:rPr lang="en-NZ" sz="4400" dirty="0"/>
              <a:t>introduction early in the movie of </a:t>
            </a:r>
            <a:r>
              <a:rPr lang="en-NZ" sz="4400" dirty="0" smtClean="0"/>
              <a:t>something </a:t>
            </a:r>
            <a:r>
              <a:rPr lang="en-NZ" sz="4400" dirty="0"/>
              <a:t>that </a:t>
            </a:r>
            <a:r>
              <a:rPr lang="en-NZ" sz="4400" dirty="0" smtClean="0"/>
              <a:t>is going to happen in the text, a clue…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338590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>
                <a:latin typeface="Arial Black" panose="020B0A04020102020204" pitchFamily="34" charset="0"/>
              </a:rPr>
              <a:t>Symbolism</a:t>
            </a:r>
            <a:r>
              <a:rPr lang="en-NZ" dirty="0" smtClean="0"/>
              <a:t>	</a:t>
            </a:r>
            <a:endParaRPr lang="en-NZ" dirty="0"/>
          </a:p>
        </p:txBody>
      </p:sp>
      <p:sp>
        <p:nvSpPr>
          <p:cNvPr id="2" name="Rectangle 1"/>
          <p:cNvSpPr/>
          <p:nvPr/>
        </p:nvSpPr>
        <p:spPr>
          <a:xfrm>
            <a:off x="755576" y="2204865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5400" dirty="0"/>
              <a:t>The use of one object or action </a:t>
            </a:r>
            <a:r>
              <a:rPr lang="en-NZ" sz="5400" dirty="0" smtClean="0"/>
              <a:t>to </a:t>
            </a:r>
            <a:r>
              <a:rPr lang="en-NZ" sz="5400" dirty="0"/>
              <a:t>represent or suggest something else.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363949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8.Symbolism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5338"/>
            <a:ext cx="6336704" cy="450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9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9.Symbolism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465663" cy="484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1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10.Symbolism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1" y="1804941"/>
            <a:ext cx="6503843" cy="46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60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11.Symbolism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69" y="1988772"/>
            <a:ext cx="7583813" cy="42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6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12.Symbolism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120680" cy="463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88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13.Symbolism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376637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8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14.Symbolism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95538"/>
            <a:ext cx="5623877" cy="29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66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15.Symbolism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132856"/>
            <a:ext cx="684076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97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16.Symbolism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14600"/>
            <a:ext cx="4410497" cy="35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5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9018"/>
            <a:ext cx="7685426" cy="49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6844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 smtClean="0"/>
              <a:t>1.Foreshadowing the s</a:t>
            </a:r>
            <a:r>
              <a:rPr lang="en-GB" sz="3600" dirty="0" smtClean="0"/>
              <a:t>tart/end</a:t>
            </a:r>
            <a:r>
              <a:rPr lang="en-NZ" dirty="0" smtClean="0"/>
              <a:t>	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364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17.Symbolism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00238"/>
            <a:ext cx="8181975" cy="419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463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18.Symbolism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829640" cy="456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4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0498"/>
            <a:ext cx="80425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2.Foreshadowing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142081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2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3.Foreshadowing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236468" cy="486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9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4.Foreshadowing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45" y="1772816"/>
            <a:ext cx="58946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15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5.Foreshadowing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0" y="1844824"/>
            <a:ext cx="747829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6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6.Foreshadowing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4499"/>
            <a:ext cx="5338166" cy="458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72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664464"/>
            <a:ext cx="7772400" cy="1108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cap="none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5400" dirty="0" smtClean="0"/>
              <a:t>7.Foreshadowing</a:t>
            </a:r>
            <a:r>
              <a:rPr lang="en-NZ" dirty="0" smtClean="0"/>
              <a:t>	</a:t>
            </a:r>
            <a:endParaRPr lang="en-N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19406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52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</TotalTime>
  <Words>76</Words>
  <Application>Microsoft Office PowerPoint</Application>
  <PresentationFormat>On-screen Show (4:3)</PresentationFormat>
  <Paragraphs>43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AndreD</dc:creator>
  <cp:lastModifiedBy>AndreD</cp:lastModifiedBy>
  <cp:revision>10</cp:revision>
  <dcterms:created xsi:type="dcterms:W3CDTF">2013-07-03T10:17:51Z</dcterms:created>
  <dcterms:modified xsi:type="dcterms:W3CDTF">2014-08-13T09:32:17Z</dcterms:modified>
</cp:coreProperties>
</file>